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69" r:id="rId6"/>
    <p:sldId id="260" r:id="rId7"/>
    <p:sldId id="271" r:id="rId8"/>
    <p:sldId id="272" r:id="rId9"/>
    <p:sldId id="262" r:id="rId10"/>
    <p:sldId id="261" r:id="rId11"/>
    <p:sldId id="267" r:id="rId12"/>
    <p:sldId id="264" r:id="rId13"/>
    <p:sldId id="263" r:id="rId14"/>
    <p:sldId id="268" r:id="rId15"/>
    <p:sldId id="265" r:id="rId16"/>
    <p:sldId id="273" r:id="rId17"/>
    <p:sldId id="26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13"/>
    <a:srgbClr val="000000"/>
    <a:srgbClr val="0099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70" d="100"/>
          <a:sy n="70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>
                  <a:lumMod val="50000"/>
                </a:schemeClr>
              </a:solidFill>
            </c:spPr>
          </c:dP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34257337559735396"/>
          <c:y val="0.96089014847833765"/>
          <c:w val="2.6625939476770128E-2"/>
          <c:h val="1.7291644714840067E-2"/>
        </c:manualLayout>
      </c:layout>
      <c:txPr>
        <a:bodyPr/>
        <a:lstStyle/>
        <a:p>
          <a:pPr rtl="0">
            <a:defRPr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F873-4D44-4C0D-89FF-A0EF249AAF1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62CF0-D7E3-4485-8001-4345F5B6E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62CF0-D7E3-4485-8001-4345F5B6E9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FD2F-0C90-4CBB-9BEC-BAFDBAB0426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C030-BFC2-4A1F-94C7-AB56A070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Человек и мир</a:t>
            </a:r>
          </a:p>
          <a:p>
            <a:pPr algn="ctr"/>
            <a:r>
              <a:rPr lang="ru-RU" sz="4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класс</a:t>
            </a:r>
          </a:p>
          <a:p>
            <a:pPr algn="ctr"/>
            <a:r>
              <a:rPr lang="ru-RU" sz="5400" b="1" dirty="0" smtClean="0">
                <a:ln w="2857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Урок – исследование</a:t>
            </a:r>
          </a:p>
          <a:p>
            <a:pPr algn="ctr"/>
            <a:r>
              <a:rPr lang="ru-RU" sz="72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«Вода и жизнь.</a:t>
            </a:r>
          </a:p>
          <a:p>
            <a:pPr algn="ctr"/>
            <a:r>
              <a:rPr lang="ru-RU" sz="72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Свойства воды»</a:t>
            </a:r>
          </a:p>
          <a:p>
            <a:pPr algn="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  </a:t>
            </a:r>
            <a:r>
              <a:rPr lang="ru-RU" sz="32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И.Л.Шарилова</a:t>
            </a:r>
            <a:endParaRPr lang="ru-RU" sz="3200" b="1" dirty="0" smtClean="0">
              <a:ln w="12700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5400" b="1" cap="none" spc="0" dirty="0">
              <a:ln w="28575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1943098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488" y="264318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ВОДА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357166"/>
            <a:ext cx="4595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2643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Где находится?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100010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Какая бывает?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785926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Какими свойствами обладает?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92906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Какую роль играет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природе?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5357826"/>
            <a:ext cx="682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Какое значение имеет для человека?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85762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Нужно ли воду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охранять?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73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«Вода –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обыкновенное и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необыкновенное  чудо на Земле»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1310214" cy="1986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143248"/>
            <a:ext cx="1000132" cy="1969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857628"/>
            <a:ext cx="364812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1538" y="42860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Конференция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Мстиславль.</a:t>
            </a:r>
          </a:p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Город над </a:t>
            </a:r>
            <a:r>
              <a:rPr lang="ru-RU" sz="5400" b="1" dirty="0" err="1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Вихрой</a:t>
            </a:r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</p:txBody>
      </p:sp>
      <p:pic>
        <p:nvPicPr>
          <p:cNvPr id="5" name="Picture 28" descr="DSC01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184531" cy="238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3429024" cy="228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 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928934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5720" y="357166"/>
            <a:ext cx="80724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Вода – это жизнь!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Это самое обыкновенное  и необыкновенное чудо на земле.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Берегите воду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2517853" cy="22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2714644" cy="17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 l="13418"/>
          <a:stretch>
            <a:fillRect/>
          </a:stretch>
        </p:blipFill>
        <p:spPr bwMode="auto">
          <a:xfrm>
            <a:off x="1500166" y="4643446"/>
            <a:ext cx="2765671" cy="178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/>
          <a:srcRect l="5727" r="10458"/>
          <a:stretch>
            <a:fillRect/>
          </a:stretch>
        </p:blipFill>
        <p:spPr bwMode="auto">
          <a:xfrm>
            <a:off x="6143636" y="235743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785926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Физкультминутка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43182"/>
            <a:ext cx="1143008" cy="10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0343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5451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42853"/>
            <a:ext cx="8072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Исследовательская                   </a:t>
            </a:r>
          </a:p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лаборатория</a:t>
            </a:r>
          </a:p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 descr="bv633_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ACAF0"/>
              </a:clrFrom>
              <a:clrTo>
                <a:srgbClr val="AACA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000372"/>
            <a:ext cx="1417637" cy="1512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427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28596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207167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30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Самопроверка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 b="7608"/>
          <a:stretch>
            <a:fillRect/>
          </a:stretch>
        </p:blipFill>
        <p:spPr bwMode="auto">
          <a:xfrm>
            <a:off x="2571736" y="3214686"/>
            <a:ext cx="114924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print"/>
          <a:srcRect b="7104"/>
          <a:stretch>
            <a:fillRect/>
          </a:stretch>
        </p:blipFill>
        <p:spPr bwMode="auto">
          <a:xfrm>
            <a:off x="3714744" y="3214686"/>
            <a:ext cx="11430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/>
          <a:srcRect b="7104"/>
          <a:stretch>
            <a:fillRect/>
          </a:stretch>
        </p:blipFill>
        <p:spPr bwMode="auto">
          <a:xfrm>
            <a:off x="4929190" y="3214686"/>
            <a:ext cx="114300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/>
          <a:srcRect b="7608"/>
          <a:stretch>
            <a:fillRect/>
          </a:stretch>
        </p:blipFill>
        <p:spPr bwMode="auto">
          <a:xfrm>
            <a:off x="6000760" y="3214686"/>
            <a:ext cx="114924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143248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686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5720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</a:t>
            </a:r>
          </a:p>
          <a:p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«Капелька – снежинка»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2451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9"/>
            <a:ext cx="8471642" cy="44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2357454" cy="176581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109785" cy="15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1071546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(на выбор)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очинить сказку о капельке воды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и её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превращениях, опираясь на знания свойств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воды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нарисовать рисунок о пользе воды,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бережном отношении к ней;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прочитать материал учебного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пособия,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с.21;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познакомиться с легендами об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источниках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родного края.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562128" cy="149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14285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14290"/>
            <a:ext cx="5028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Метеопрогноз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4429156" cy="3286148"/>
          </a:xfrm>
        </p:spPr>
        <p:txBody>
          <a:bodyPr>
            <a:normAutofit fontScale="40000" lnSpcReduction="20000"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Сегодня…</a:t>
            </a: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Состояние погоды…</a:t>
            </a: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Температура воздуха…</a:t>
            </a: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Осадки…</a:t>
            </a: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Ветер…</a:t>
            </a:r>
          </a:p>
          <a:p>
            <a:endParaRPr lang="ru-RU" sz="7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Знаете ли вы?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286148" cy="14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Проверка домашнего задания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2" r="3139" b="19724"/>
          <a:stretch>
            <a:fillRect/>
          </a:stretch>
        </p:blipFill>
        <p:spPr bwMode="auto">
          <a:xfrm>
            <a:off x="2357422" y="2342002"/>
            <a:ext cx="4357718" cy="3097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28860" y="5857892"/>
            <a:ext cx="4214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1,2,3,5,4,2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571480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ПРИРОДА</a:t>
            </a:r>
          </a:p>
        </p:txBody>
      </p:sp>
      <p:sp>
        <p:nvSpPr>
          <p:cNvPr id="4" name="Стрелка вниз 3"/>
          <p:cNvSpPr/>
          <p:nvPr/>
        </p:nvSpPr>
        <p:spPr>
          <a:xfrm rot="1821253">
            <a:off x="2846245" y="1410080"/>
            <a:ext cx="460817" cy="92869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041381">
            <a:off x="5895470" y="1409778"/>
            <a:ext cx="453841" cy="928694"/>
          </a:xfrm>
          <a:prstGeom prst="downArrow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357430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ЖИВАЯ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928662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85720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571604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214546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857488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857884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643702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58082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072462" y="3071810"/>
            <a:ext cx="214314" cy="9784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93" y="285728"/>
            <a:ext cx="231543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357431"/>
            <a:ext cx="30003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81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НЕЖИВАЯ</a:t>
            </a:r>
          </a:p>
          <a:p>
            <a:pPr algn="ctr"/>
            <a:endParaRPr lang="ru-RU" sz="4000" b="1" cap="none" spc="0" dirty="0">
              <a:ln w="1905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298" y="0"/>
            <a:ext cx="2071702" cy="262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428875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86058"/>
            <a:ext cx="3079265" cy="17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928802"/>
            <a:ext cx="2128838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78605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85776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500570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71488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64982"/>
            <a:ext cx="2143139" cy="18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28"/>
            <a:ext cx="2352674" cy="17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5717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786322"/>
            <a:ext cx="3079265" cy="172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8577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50030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9014" cy="3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3393305"/>
          </a:xfrm>
          <a:prstGeom prst="rect">
            <a:avLst/>
          </a:prstGeom>
          <a:noFill/>
        </p:spPr>
      </p:pic>
      <p:pic>
        <p:nvPicPr>
          <p:cNvPr id="16" name="Picture 8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00562" cy="3429000"/>
          </a:xfrm>
          <a:prstGeom prst="rect">
            <a:avLst/>
          </a:prstGeom>
          <a:noFill/>
        </p:spPr>
      </p:pic>
      <p:pic>
        <p:nvPicPr>
          <p:cNvPr id="17" name="Picture 10" descr="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92885"/>
            <a:ext cx="4643437" cy="348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arth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214290"/>
            <a:ext cx="4006866" cy="3857652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428728" y="1357298"/>
            <a:ext cx="1785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¾ </a:t>
            </a:r>
            <a:r>
              <a:rPr lang="ru-RU" sz="4000" b="1" dirty="0" smtClean="0"/>
              <a:t>- ВОДА</a:t>
            </a:r>
            <a:endParaRPr lang="ru-RU" sz="4000" b="1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651500" y="2060575"/>
          <a:ext cx="4022725" cy="2376488"/>
        </p:xfrm>
        <a:graphic>
          <a:graphicData uri="http://schemas.openxmlformats.org/presentationml/2006/ole">
            <p:oleObj spid="_x0000_s11267" name="Chart" r:id="rId5" imgW="4248049" imgH="2295457" progId="MSGraph.Chart.8">
              <p:embed followColorScheme="full"/>
            </p:oleObj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14678" y="2928934"/>
          <a:ext cx="5595934" cy="349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5" y="0"/>
            <a:ext cx="8572525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04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786346" cy="319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286256"/>
            <a:ext cx="9048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6215082"/>
            <a:ext cx="371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Лаборатория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Шарилова</Template>
  <TotalTime>670</TotalTime>
  <Words>184</Words>
  <Application>Microsoft Office PowerPoint</Application>
  <PresentationFormat>Экран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Chart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IP</cp:lastModifiedBy>
  <cp:revision>80</cp:revision>
  <dcterms:created xsi:type="dcterms:W3CDTF">2014-01-08T04:07:18Z</dcterms:created>
  <dcterms:modified xsi:type="dcterms:W3CDTF">2017-02-13T16:37:13Z</dcterms:modified>
</cp:coreProperties>
</file>